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7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F7713-B831-4C24-B86D-0E5C461E5362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91E55-513E-486F-A436-FD3B49955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3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91E55-513E-486F-A436-FD3B4995526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63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91E55-513E-486F-A436-FD3B4995526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63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7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94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9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518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24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2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93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33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17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1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1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rgbClr val="21D6E0"/>
            </a:gs>
            <a:gs pos="86000">
              <a:srgbClr val="00B0F0"/>
            </a:gs>
            <a:gs pos="66672">
              <a:srgbClr val="21D6E0"/>
            </a:gs>
            <a:gs pos="75000">
              <a:srgbClr val="21D6E0"/>
            </a:gs>
            <a:gs pos="91000">
              <a:srgbClr val="0087E6"/>
            </a:gs>
            <a:gs pos="97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EF64E-7C5D-4920-AE4A-DC0AC879BDD9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C37D8-E229-4ED2-B5CF-1EE24883F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35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282"/>
            <a:ext cx="9144001" cy="685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784976" cy="1512168"/>
          </a:xfrm>
          <a:noFill/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УСТРОЙСТВО САМОТУШЕНИЯ ГОРЯЩИХ ПРИ ПРОЛИВАХ ЖИДКОСТЕЙ</a:t>
            </a:r>
            <a:b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УСП-01Ф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784976" cy="6264696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Процесс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тушения 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пожаров, образованных проливами горящих жидкостей, например при перегрузке и последующем взрыве трансформатора является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сложной технической задачей, требующей больших материальных затрат, поскольку пожар с высокой степенью интенсивности огня и дыма стремительно распространяется вместе с жидкостью, 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образуя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значительную поверхность горения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. Для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предотвращения растекания горящей жидкости и 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подавления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процесса 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распространения пожара в ОАО «ТЕНЗОР» совместно с ВНИИПО МЧС РФ были проведены исследования и разработан пассивный 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энергонезависимый конструктив для надежной локализации пролива, с возможностью </a:t>
            </a:r>
            <a:r>
              <a:rPr lang="ru-RU" sz="2600" spc="-10" dirty="0" err="1">
                <a:latin typeface="Arial" pitchFamily="34" charset="0"/>
                <a:cs typeface="Arial" pitchFamily="34" charset="0"/>
              </a:rPr>
              <a:t>самотушения</a:t>
            </a:r>
            <a:r>
              <a:rPr lang="ru-RU" sz="2600" spc="-10" dirty="0">
                <a:latin typeface="Arial" pitchFamily="34" charset="0"/>
                <a:cs typeface="Arial" pitchFamily="34" charset="0"/>
              </a:rPr>
              <a:t> и последующего сбора пролившейся </a:t>
            </a:r>
            <a:r>
              <a:rPr lang="ru-RU" sz="2600" spc="-10" dirty="0" smtClean="0">
                <a:latin typeface="Arial" pitchFamily="34" charset="0"/>
                <a:cs typeface="Arial" pitchFamily="34" charset="0"/>
              </a:rPr>
              <a:t>жидкости - </a:t>
            </a:r>
            <a:r>
              <a:rPr lang="ru-RU" sz="2600" spc="-1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УСП-01Ф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6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404664"/>
            <a:ext cx="7560840" cy="432048"/>
          </a:xfrm>
          <a:noFill/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ПРИМЕНЕНИЕ</a:t>
            </a: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79512" y="2060848"/>
            <a:ext cx="8784976" cy="46805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УСП-01Ф предназначен для:</a:t>
            </a:r>
          </a:p>
          <a:p>
            <a:pPr marL="457200" indent="-457200" algn="just">
              <a:buFontTx/>
              <a:buChar char="-"/>
            </a:pP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тушения пролившегося трансформаторного масла на электрических подстанциях при перегрузке и последующем повреждении трансформатора;</a:t>
            </a:r>
          </a:p>
          <a:p>
            <a:pPr marL="457200" indent="-457200" algn="just">
              <a:buFontTx/>
              <a:buChar char="-"/>
            </a:pP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тушения пролившегося масла из маслобаков электродвигателей на АЭС;</a:t>
            </a:r>
          </a:p>
          <a:p>
            <a:pPr marL="457200" indent="-457200" algn="just">
              <a:buFontTx/>
              <a:buChar char="-"/>
            </a:pP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тушения проливов ЛВЖ и ГЖ на предприятиях ТЭК и химической промышленности;</a:t>
            </a:r>
          </a:p>
          <a:p>
            <a:pPr marL="457200" indent="-457200" algn="just">
              <a:buFontTx/>
              <a:buChar char="-"/>
            </a:pP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тушения резервуаров с ГЖ и ЛВЖ;</a:t>
            </a:r>
          </a:p>
          <a:p>
            <a:pPr algn="just"/>
            <a:r>
              <a:rPr lang="ru-RU" sz="2700" b="1" dirty="0" smtClean="0">
                <a:latin typeface="Arial" pitchFamily="34" charset="0"/>
                <a:cs typeface="Arial" pitchFamily="34" charset="0"/>
              </a:rPr>
              <a:t>Защищаемая площадь от 0,3 до 150 </a:t>
            </a:r>
            <a:r>
              <a:rPr lang="ru-RU" sz="2700" b="1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FontTx/>
              <a:buChar char="-"/>
            </a:pPr>
            <a:endParaRPr lang="ru-RU" sz="27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Tx/>
              <a:buChar char="-"/>
            </a:pP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Пожар на перекачивающей нефтяной станции &quot;Конд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8096"/>
            <a:ext cx="3038417" cy="201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24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432048"/>
          </a:xfrm>
          <a:noFill/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ОСОБЕННОСТИ УСТРОЙСТВА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980728"/>
            <a:ext cx="8784976" cy="57606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Tx/>
              <a:buChar char="-"/>
            </a:pPr>
            <a:r>
              <a:rPr lang="ru-RU" sz="2750" dirty="0" smtClean="0"/>
              <a:t>УСП-01Ф построен </a:t>
            </a:r>
            <a:r>
              <a:rPr lang="ru-RU" sz="2750" dirty="0"/>
              <a:t>на базе технологии пассивного тушения горящей </a:t>
            </a:r>
            <a:r>
              <a:rPr lang="ru-RU" sz="2750" dirty="0" smtClean="0"/>
              <a:t>жидкости, основанной на </a:t>
            </a:r>
            <a:r>
              <a:rPr lang="ru-RU" sz="2750" dirty="0"/>
              <a:t>физической модели подавления процесса </a:t>
            </a:r>
            <a:r>
              <a:rPr lang="ru-RU" sz="2750" dirty="0" err="1"/>
              <a:t>газофазного</a:t>
            </a:r>
            <a:r>
              <a:rPr lang="ru-RU" sz="2750" dirty="0"/>
              <a:t> (диффузионного) </a:t>
            </a:r>
            <a:r>
              <a:rPr lang="ru-RU" sz="2750" dirty="0" smtClean="0"/>
              <a:t>горения;</a:t>
            </a:r>
          </a:p>
          <a:p>
            <a:pPr marL="457200" indent="-457200" algn="just">
              <a:buFontTx/>
              <a:buChar char="-"/>
            </a:pPr>
            <a:r>
              <a:rPr lang="ru-RU" sz="2750" dirty="0"/>
              <a:t>р</a:t>
            </a:r>
            <a:r>
              <a:rPr lang="ru-RU" sz="2750" dirty="0" smtClean="0"/>
              <a:t>азработано несколько </a:t>
            </a:r>
            <a:r>
              <a:rPr lang="ru-RU" sz="2750" dirty="0"/>
              <a:t>типов устройств </a:t>
            </a:r>
            <a:r>
              <a:rPr lang="ru-RU" sz="2750" dirty="0" err="1"/>
              <a:t>самотушения</a:t>
            </a:r>
            <a:r>
              <a:rPr lang="ru-RU" sz="2750" dirty="0"/>
              <a:t> горящих жидкостей, отличающихся друг от друга конструктивными решениями, обусловленными </a:t>
            </a:r>
            <a:r>
              <a:rPr lang="ru-RU" sz="2750" dirty="0" smtClean="0"/>
              <a:t>условиями их практического применения;</a:t>
            </a:r>
          </a:p>
          <a:p>
            <a:pPr marL="457200" indent="-457200" algn="just">
              <a:buFontTx/>
              <a:buChar char="-"/>
            </a:pPr>
            <a:r>
              <a:rPr lang="ru-RU" sz="2750" dirty="0" smtClean="0"/>
              <a:t>УСП-01Ф </a:t>
            </a:r>
            <a:r>
              <a:rPr lang="ru-RU" sz="2750" dirty="0"/>
              <a:t>изготавливаются </a:t>
            </a:r>
            <a:r>
              <a:rPr lang="ru-RU" sz="2750" dirty="0" smtClean="0"/>
              <a:t>из </a:t>
            </a:r>
            <a:r>
              <a:rPr lang="ru-RU" sz="2750" dirty="0" smtClean="0"/>
              <a:t>листовой стали </a:t>
            </a:r>
            <a:r>
              <a:rPr lang="ru-RU" sz="2750" dirty="0" smtClean="0"/>
              <a:t>и не требуют сложного технического обслуживания. Их рабочее состояние (постоянная готовность к тушению пламени) стабильно во времени;</a:t>
            </a:r>
          </a:p>
          <a:p>
            <a:pPr marL="457200" indent="-457200" algn="just">
              <a:buFontTx/>
              <a:buChar char="-"/>
            </a:pPr>
            <a:r>
              <a:rPr lang="ru-RU" sz="2750" dirty="0"/>
              <a:t>н</a:t>
            </a:r>
            <a:r>
              <a:rPr lang="ru-RU" sz="2750" dirty="0" smtClean="0"/>
              <a:t>е имеет отечественных и зарубежных аналогов;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432048"/>
          </a:xfrm>
          <a:noFill/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ОСОБЕННОСТИ УСТРОЙСТВА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980728"/>
            <a:ext cx="8784976" cy="56166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Tx/>
              <a:buChar char="-"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э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ффективность 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работы устройств подтверждена многочисленными экспериментами, проведенными во ВНИИПО 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МЧС 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РФ, в которых использовались различные типы горючих жидкостей, получаемых на нефтеперерабатывающих 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предприятиях; </a:t>
            </a:r>
          </a:p>
          <a:p>
            <a:pPr marL="457200" indent="-457200" algn="just">
              <a:buFontTx/>
              <a:buChar char="-"/>
            </a:pPr>
            <a:r>
              <a:rPr lang="ru-RU" sz="2700" dirty="0" smtClean="0">
                <a:latin typeface="Arial" pitchFamily="34" charset="0"/>
                <a:cs typeface="Arial" pitchFamily="34" charset="0"/>
              </a:rPr>
              <a:t>крупномасштабные 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испытания 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УСП-01Ф, 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проведенные в полигонных условиях, подтвердили 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их способность 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эффективно работать в условиях длительного теплового воздействия от горящих потоков 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жидкостей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;</a:t>
            </a:r>
            <a:endParaRPr lang="ru-RU" sz="27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700" dirty="0" smtClean="0">
                <a:latin typeface="Arial" pitchFamily="34" charset="0"/>
                <a:cs typeface="Arial" pitchFamily="34" charset="0"/>
              </a:rPr>
              <a:t>процесс тушения проходит без участия человека;</a:t>
            </a:r>
          </a:p>
          <a:p>
            <a:pPr marL="457200" indent="-457200" algn="just">
              <a:buFontTx/>
              <a:buChar char="-"/>
            </a:pPr>
            <a:r>
              <a:rPr lang="ru-RU" sz="2700" dirty="0" smtClean="0">
                <a:latin typeface="Arial" pitchFamily="34" charset="0"/>
                <a:cs typeface="Arial" pitchFamily="34" charset="0"/>
              </a:rPr>
              <a:t>УСП-01Ф имеет сертификат пожарной безопасности и протоколы испытаний;</a:t>
            </a:r>
          </a:p>
        </p:txBody>
      </p:sp>
    </p:spTree>
    <p:extLst>
      <p:ext uri="{BB962C8B-B14F-4D97-AF65-F5344CB8AC3E}">
        <p14:creationId xmlns:p14="http://schemas.microsoft.com/office/powerpoint/2010/main" val="301966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432048"/>
          </a:xfrm>
          <a:noFill/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ОСОБЕННОСТИ УСТРОЙСТВА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980728"/>
            <a:ext cx="8784976" cy="56166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Tx/>
              <a:buChar char="-"/>
            </a:pPr>
            <a:r>
              <a:rPr lang="ru-RU" sz="2800" dirty="0" smtClean="0"/>
              <a:t>УСП-01Ф </a:t>
            </a:r>
            <a:r>
              <a:rPr lang="ru-RU" sz="2800" dirty="0"/>
              <a:t>было удостоено медали 1-й степени на конкурсе «Лучшие инновационные решения в области технологий безопасности 2008» и премии «Зубр 2008» в номинации «Новинка года</a:t>
            </a:r>
            <a:r>
              <a:rPr lang="ru-RU" sz="2800" dirty="0" smtClean="0"/>
              <a:t>»;</a:t>
            </a:r>
          </a:p>
          <a:p>
            <a:pPr marL="457200" indent="-457200" algn="just">
              <a:buFontTx/>
              <a:buChar char="-"/>
            </a:pPr>
            <a:r>
              <a:rPr lang="ru-RU" sz="2800" dirty="0" smtClean="0"/>
              <a:t>в </a:t>
            </a:r>
            <a:r>
              <a:rPr lang="ru-RU" sz="2800" dirty="0"/>
              <a:t>настоящее </a:t>
            </a:r>
            <a:r>
              <a:rPr lang="ru-RU" sz="2800" dirty="0" smtClean="0"/>
              <a:t>время УСП-01Ф </a:t>
            </a:r>
            <a:r>
              <a:rPr lang="ru-RU" sz="2800" dirty="0"/>
              <a:t>устанавливается на </a:t>
            </a:r>
            <a:r>
              <a:rPr lang="ru-RU" sz="2800" dirty="0" smtClean="0"/>
              <a:t>российских (</a:t>
            </a:r>
            <a:r>
              <a:rPr lang="ru-RU" sz="2800" dirty="0" err="1" smtClean="0"/>
              <a:t>Нововоронежская</a:t>
            </a:r>
            <a:r>
              <a:rPr lang="ru-RU" sz="2800" dirty="0" smtClean="0"/>
              <a:t>, Ростовская, Белоярская, </a:t>
            </a:r>
            <a:r>
              <a:rPr lang="ru-RU" sz="2800" dirty="0" err="1" smtClean="0"/>
              <a:t>Билибинская</a:t>
            </a:r>
            <a:r>
              <a:rPr lang="ru-RU" sz="2800" dirty="0" smtClean="0"/>
              <a:t>) </a:t>
            </a:r>
            <a:r>
              <a:rPr lang="ru-RU" sz="2800" dirty="0"/>
              <a:t>и зарубежных </a:t>
            </a:r>
            <a:r>
              <a:rPr lang="ru-RU" sz="2800" dirty="0" smtClean="0"/>
              <a:t>АЭС («</a:t>
            </a:r>
            <a:r>
              <a:rPr lang="ru-RU" sz="2800" dirty="0" err="1" smtClean="0"/>
              <a:t>Бушер</a:t>
            </a:r>
            <a:r>
              <a:rPr lang="ru-RU" sz="2800" dirty="0" smtClean="0"/>
              <a:t>», «</a:t>
            </a:r>
            <a:r>
              <a:rPr lang="ru-RU" sz="2800" dirty="0" err="1" smtClean="0"/>
              <a:t>Тяньвань</a:t>
            </a:r>
            <a:r>
              <a:rPr lang="ru-RU" sz="2800" dirty="0" smtClean="0"/>
              <a:t>», «</a:t>
            </a:r>
            <a:r>
              <a:rPr lang="ru-RU" sz="2800" dirty="0" err="1" smtClean="0"/>
              <a:t>Куданкулам</a:t>
            </a:r>
            <a:r>
              <a:rPr lang="ru-RU" sz="2800" dirty="0" smtClean="0"/>
              <a:t>»). Также </a:t>
            </a:r>
            <a:r>
              <a:rPr lang="ru-RU" sz="2800" dirty="0"/>
              <a:t>устройство </a:t>
            </a:r>
            <a:r>
              <a:rPr lang="ru-RU" sz="2800" dirty="0" smtClean="0"/>
              <a:t>нашло широчайшее применение </a:t>
            </a:r>
            <a:r>
              <a:rPr lang="ru-RU" sz="2800" dirty="0"/>
              <a:t>на предприятиях химической и нефтехимической </a:t>
            </a:r>
            <a:r>
              <a:rPr lang="ru-RU" sz="2800" dirty="0" smtClean="0"/>
              <a:t>промышленности (защита резервуарных парков с ГЖ и ЛВЖ, складов с ГСМ), и предприятиях энергетики (ПС «</a:t>
            </a:r>
            <a:r>
              <a:rPr lang="ru-RU" sz="2800" dirty="0" err="1" smtClean="0"/>
              <a:t>Чагино</a:t>
            </a:r>
            <a:r>
              <a:rPr lang="ru-RU" sz="2800" dirty="0" smtClean="0"/>
              <a:t>», «Западная», «Бескудниково», «Очаково», «Дагомыс»)</a:t>
            </a:r>
          </a:p>
        </p:txBody>
      </p:sp>
    </p:spTree>
    <p:extLst>
      <p:ext uri="{BB962C8B-B14F-4D97-AF65-F5344CB8AC3E}">
        <p14:creationId xmlns:p14="http://schemas.microsoft.com/office/powerpoint/2010/main" val="5080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432048"/>
          </a:xfrm>
          <a:noFill/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ХАРАКТЕРИСТИКИ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980728"/>
            <a:ext cx="8784976" cy="26642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  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052735"/>
            <a:ext cx="8712968" cy="230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3680758"/>
            <a:ext cx="36724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Время остаточного горения жидкости на поверхности УСП-01Ф не более 120 сек.;</a:t>
            </a:r>
          </a:p>
          <a:p>
            <a:r>
              <a:rPr lang="ru-RU" dirty="0" smtClean="0"/>
              <a:t>- сосредоточенная нагрузка не более 150 кг;</a:t>
            </a:r>
          </a:p>
          <a:p>
            <a:pPr indent="-285750">
              <a:buFontTx/>
              <a:buChar char="-"/>
            </a:pPr>
            <a:r>
              <a:rPr lang="ru-RU" dirty="0"/>
              <a:t>температура </a:t>
            </a:r>
            <a:r>
              <a:rPr lang="ru-RU" dirty="0" smtClean="0"/>
              <a:t>эксплуатации: </a:t>
            </a:r>
          </a:p>
          <a:p>
            <a:r>
              <a:rPr lang="ru-RU" dirty="0" smtClean="0"/>
              <a:t>-60</a:t>
            </a:r>
            <a:r>
              <a:rPr lang="ru-RU" dirty="0"/>
              <a:t>…+</a:t>
            </a:r>
            <a:r>
              <a:rPr lang="ru-RU" dirty="0" smtClean="0"/>
              <a:t>60С;</a:t>
            </a:r>
            <a:endParaRPr lang="ru-RU" dirty="0"/>
          </a:p>
          <a:p>
            <a:pPr indent="-285750">
              <a:buFontTx/>
              <a:buChar char="-"/>
            </a:pPr>
            <a:r>
              <a:rPr lang="ru-RU" dirty="0"/>
              <a:t>выдерживают сейсмические воздействия до 8 баллов по </a:t>
            </a:r>
            <a:r>
              <a:rPr lang="en-US" dirty="0"/>
              <a:t>MSK-64</a:t>
            </a:r>
            <a:r>
              <a:rPr lang="en-US" dirty="0" smtClean="0"/>
              <a:t>;</a:t>
            </a:r>
            <a:endParaRPr lang="ru-RU" dirty="0" smtClean="0"/>
          </a:p>
          <a:p>
            <a:pPr indent="-285750">
              <a:buFontTx/>
              <a:buChar char="-"/>
            </a:pPr>
            <a:r>
              <a:rPr lang="ru-RU" dirty="0" smtClean="0"/>
              <a:t>Срок службы до 25 лет.</a:t>
            </a:r>
          </a:p>
          <a:p>
            <a:pPr indent="-285750">
              <a:buFontTx/>
              <a:buChar char="-"/>
            </a:pPr>
            <a:endParaRPr lang="ru-RU" dirty="0"/>
          </a:p>
          <a:p>
            <a:pPr indent="-285750">
              <a:buFontTx/>
              <a:buChar char="-"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32" y="4383986"/>
            <a:ext cx="5218994" cy="228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6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432048"/>
          </a:xfrm>
          <a:noFill/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пожара Новости технологий, политики, социальные, экономическ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33056"/>
            <a:ext cx="4291982" cy="278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09" y="1124744"/>
            <a:ext cx="4448175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:\ Server\ДОКУМЕНТАЦИЯ\ОБОРУДОВАНИЕ ПЗ ТЕНЗОР\УСП-01Ф\Устройство самотушения проливов горящих и легковоспламенющихся жидкостей - пассивные полы самотушен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44824"/>
            <a:ext cx="4558207" cy="303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2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447</Words>
  <Application>Microsoft Office PowerPoint</Application>
  <PresentationFormat>Экран (4:3)</PresentationFormat>
  <Paragraphs>33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УСТРОЙСТВО САМОТУШЕНИЯ ГОРЯЩИХ ПРИ ПРОЛИВАХ ЖИДКОСТЕЙ  УСП-01Ф</vt:lpstr>
      <vt:lpstr>Процесс тушения пожаров, образованных проливами горящих жидкостей, например при перегрузке и последующем взрыве трансформатора является сложной технической задачей, требующей больших материальных затрат, поскольку пожар с высокой степенью интенсивности огня и дыма стремительно распространяется вместе с жидкостью, образуя значительную поверхность горения. Для предотвращения растекания горящей жидкости и подавления процесса распространения пожара в ОАО «ТЕНЗОР» совместно с ВНИИПО МЧС РФ были проведены исследования и разработан пассивный энергонезависимый конструктив для надежной локализации пролива, с возможностью самотушения и последующего сбора пролившейся жидкости - УСП-01Ф   </vt:lpstr>
      <vt:lpstr>ПРИМЕНЕНИЕ</vt:lpstr>
      <vt:lpstr>ОСОБЕННОСТИ УСТРОЙСТВА </vt:lpstr>
      <vt:lpstr> ОСОБЕННОСТИ УСТРОЙСТВА </vt:lpstr>
      <vt:lpstr>ОСОБЕННОСТИ УСТРОЙСТВА </vt:lpstr>
      <vt:lpstr>ОСНОВНЫЕ ХАРАКТЕРИСТИКИ 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УСТРОЙСТВО САМОТУШЕНИЯ ГОРЯЩИХ ПРИ ПРОЛИВАХ ЖИДКОСТЕЙ</dc:title>
  <dc:creator>Антипов Олег</dc:creator>
  <cp:lastModifiedBy>Антипов Олег</cp:lastModifiedBy>
  <cp:revision>22</cp:revision>
  <dcterms:created xsi:type="dcterms:W3CDTF">2015-02-25T07:09:47Z</dcterms:created>
  <dcterms:modified xsi:type="dcterms:W3CDTF">2015-02-25T15:29:32Z</dcterms:modified>
</cp:coreProperties>
</file>